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1B4A-AB62-4EAB-86FE-C566C6E4E4C2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90C58EC-2D5C-49F8-8938-EFBB422C0D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1B4A-AB62-4EAB-86FE-C566C6E4E4C2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58EC-2D5C-49F8-8938-EFBB422C0D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1B4A-AB62-4EAB-86FE-C566C6E4E4C2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58EC-2D5C-49F8-8938-EFBB422C0D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1B4A-AB62-4EAB-86FE-C566C6E4E4C2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90C58EC-2D5C-49F8-8938-EFBB422C0D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1B4A-AB62-4EAB-86FE-C566C6E4E4C2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58EC-2D5C-49F8-8938-EFBB422C0D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1B4A-AB62-4EAB-86FE-C566C6E4E4C2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58EC-2D5C-49F8-8938-EFBB422C0D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1B4A-AB62-4EAB-86FE-C566C6E4E4C2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90C58EC-2D5C-49F8-8938-EFBB422C0D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1B4A-AB62-4EAB-86FE-C566C6E4E4C2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58EC-2D5C-49F8-8938-EFBB422C0D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1B4A-AB62-4EAB-86FE-C566C6E4E4C2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58EC-2D5C-49F8-8938-EFBB422C0D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1B4A-AB62-4EAB-86FE-C566C6E4E4C2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58EC-2D5C-49F8-8938-EFBB422C0D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1B4A-AB62-4EAB-86FE-C566C6E4E4C2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C58EC-2D5C-49F8-8938-EFBB422C0D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BCC1B4A-AB62-4EAB-86FE-C566C6E4E4C2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90C58EC-2D5C-49F8-8938-EFBB422C0D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 smtClean="0">
                <a:latin typeface="Calibri" pitchFamily="34" charset="0"/>
              </a:rPr>
              <a:t>HayatImIzdaki</a:t>
            </a:r>
            <a:r>
              <a:rPr lang="tr-TR" dirty="0" smtClean="0">
                <a:latin typeface="Calibri" pitchFamily="34" charset="0"/>
              </a:rPr>
              <a:t> </a:t>
            </a:r>
            <a:r>
              <a:rPr lang="tr-TR" dirty="0" err="1" smtClean="0">
                <a:latin typeface="Calibri" pitchFamily="34" charset="0"/>
              </a:rPr>
              <a:t>Mesleklerİ</a:t>
            </a:r>
            <a:r>
              <a:rPr lang="tr-TR" dirty="0" smtClean="0">
                <a:latin typeface="Calibri" pitchFamily="34" charset="0"/>
              </a:rPr>
              <a:t> </a:t>
            </a:r>
            <a:r>
              <a:rPr lang="tr-TR" dirty="0" err="1" smtClean="0">
                <a:latin typeface="Calibri" pitchFamily="34" charset="0"/>
              </a:rPr>
              <a:t>yakIndan</a:t>
            </a:r>
            <a:r>
              <a:rPr lang="tr-TR" dirty="0" smtClean="0">
                <a:latin typeface="Calibri" pitchFamily="34" charset="0"/>
              </a:rPr>
              <a:t> </a:t>
            </a:r>
            <a:r>
              <a:rPr lang="tr-TR" dirty="0" err="1" smtClean="0">
                <a:latin typeface="Calibri" pitchFamily="34" charset="0"/>
              </a:rPr>
              <a:t>görelİm</a:t>
            </a:r>
            <a:r>
              <a:rPr lang="tr-TR" dirty="0" smtClean="0">
                <a:latin typeface="Calibri" pitchFamily="34" charset="0"/>
              </a:rPr>
              <a:t>…</a:t>
            </a:r>
            <a:endParaRPr lang="tr-TR" dirty="0">
              <a:latin typeface="Calibri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Ülkene </a:t>
            </a:r>
            <a:r>
              <a:rPr lang="tr-TR" dirty="0" smtClean="0">
                <a:solidFill>
                  <a:srgbClr val="FF0000"/>
                </a:solidFill>
              </a:rPr>
              <a:t>katkı </a:t>
            </a:r>
            <a:r>
              <a:rPr lang="tr-TR" dirty="0" smtClean="0"/>
              <a:t>sağlamak istiyorsan,</a:t>
            </a:r>
            <a:r>
              <a:rPr lang="tr-TR" dirty="0" smtClean="0">
                <a:solidFill>
                  <a:srgbClr val="FF0000"/>
                </a:solidFill>
              </a:rPr>
              <a:t>doğru işi </a:t>
            </a:r>
            <a:r>
              <a:rPr lang="tr-TR" dirty="0" smtClean="0"/>
              <a:t>seçmeli ve </a:t>
            </a:r>
            <a:r>
              <a:rPr lang="tr-TR" dirty="0" smtClean="0">
                <a:solidFill>
                  <a:srgbClr val="FF0000"/>
                </a:solidFill>
              </a:rPr>
              <a:t>işini en iyi </a:t>
            </a:r>
            <a:r>
              <a:rPr lang="tr-TR" dirty="0" smtClean="0"/>
              <a:t>şekilde yapmalısın…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r>
              <a:rPr lang="tr-TR" dirty="0" smtClean="0"/>
              <a:t>                  </a:t>
            </a:r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  <a:p>
            <a:pPr>
              <a:buNone/>
            </a:pPr>
            <a:endParaRPr lang="tr-TR" dirty="0" smtClean="0"/>
          </a:p>
          <a:p>
            <a:pPr algn="ctr">
              <a:buNone/>
            </a:pPr>
            <a:r>
              <a:rPr lang="tr-TR" dirty="0"/>
              <a:t> </a:t>
            </a:r>
            <a:endParaRPr lang="tr-TR" dirty="0" smtClean="0"/>
          </a:p>
          <a:p>
            <a:pPr algn="ctr">
              <a:buNone/>
            </a:pPr>
            <a:r>
              <a:rPr lang="tr-TR" dirty="0" smtClean="0">
                <a:solidFill>
                  <a:srgbClr val="FF0000"/>
                </a:solidFill>
              </a:rPr>
              <a:t>Hazırlayan: Mustafa SARI</a:t>
            </a:r>
          </a:p>
          <a:p>
            <a:pPr algn="ctr">
              <a:buNone/>
            </a:pPr>
            <a:r>
              <a:rPr lang="tr-TR" dirty="0" smtClean="0">
                <a:solidFill>
                  <a:srgbClr val="FF0000"/>
                </a:solidFill>
              </a:rPr>
              <a:t>Sürmene Oylum İlkokulu 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mustafa\Desktop\images (1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428868"/>
            <a:ext cx="7358114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 descr="C:\Users\mustafa\Desktop\jokeylik-zor-meslek-391350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 descr="C:\Users\mustafa\Desktop\images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 descr="C:\Users\mustafa\Desktop\images 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 descr="C:\Users\mustafa\Desktop\meslek-gruplari-disc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 descr="C:\Users\mustafa\Desktop\images (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 descr="C:\Users\mustafa\Desktop\images (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 descr="C:\Users\mustafa\Desktop\images (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6386" name="Picture 2" descr="C:\Users\mustafa\Desktop\images (9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 descr="C:\Users\mustafa\Desktop\avuka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 descr="C:\Users\mustafa\Desktop\terz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mustafa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458" name="Picture 2" descr="C:\Users\mustafa\Desktop\ankara-itfaiyesinden-meslek-liseli-genclere-egitim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482" name="Picture 2" descr="C:\Users\mustafa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1506" name="Picture 2" descr="C:\Users\mustafa\Desktop\images (1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0" name="Picture 2" descr="C:\Users\mustafa\Desktop\images (1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4" name="Picture 2" descr="C:\Users\mustafa\Desktop\images (1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4578" name="Picture 2" descr="C:\Users\mustafa\Desktop\KIZ_MESLEK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214338"/>
            <a:ext cx="9143999" cy="7072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5602" name="Picture 2" descr="C:\Users\mustafa\Desktop\images (1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6626" name="Picture 2" descr="C:\Users\mustafa\Desktop\images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7650" name="Picture 2" descr="C:\Users\mustafa\Desktop\cddcdcfe-4e73-4c64-a61d-8e67bb0b83f3_1322606207315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8674" name="Picture 2" descr="C:\Users\mustafa\Desktop\A151155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mustafa\Desktop\b-389828-pilot_ve_uça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610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9698" name="Picture 2" descr="C:\Users\mustafa\Desktop\images (1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22" name="Picture 2" descr="C:\Users\mustafa\Desktop\muhab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2844" y="1428736"/>
            <a:ext cx="8686800" cy="4525963"/>
          </a:xfrm>
        </p:spPr>
        <p:txBody>
          <a:bodyPr>
            <a:noAutofit/>
          </a:bodyPr>
          <a:lstStyle/>
          <a:p>
            <a:r>
              <a:rPr lang="tr-TR" sz="4000" b="1" dirty="0" smtClean="0">
                <a:latin typeface="Calibri" pitchFamily="34" charset="0"/>
              </a:rPr>
              <a:t>Teşekkürler,evet çocuklar şimdi de Hayat Bilgisi Çalışma Kitabına geçiyoruz. </a:t>
            </a:r>
            <a:r>
              <a:rPr lang="tr-TR" sz="4000" b="1" dirty="0" err="1" smtClean="0">
                <a:solidFill>
                  <a:srgbClr val="FF0000"/>
                </a:solidFill>
                <a:latin typeface="Calibri" pitchFamily="34" charset="0"/>
              </a:rPr>
              <a:t>Sy</a:t>
            </a:r>
            <a:r>
              <a:rPr lang="tr-TR" sz="4000" b="1" dirty="0" smtClean="0">
                <a:solidFill>
                  <a:srgbClr val="FF0000"/>
                </a:solidFill>
                <a:latin typeface="Calibri" pitchFamily="34" charset="0"/>
              </a:rPr>
              <a:t>:166-167-168</a:t>
            </a:r>
          </a:p>
          <a:p>
            <a:endParaRPr lang="tr-TR" sz="4000" b="1" dirty="0" smtClean="0">
              <a:latin typeface="Calibri" pitchFamily="34" charset="0"/>
            </a:endParaRPr>
          </a:p>
          <a:p>
            <a:pPr>
              <a:buNone/>
            </a:pPr>
            <a:r>
              <a:rPr lang="tr-TR" sz="4000" b="1" smtClean="0">
                <a:latin typeface="Calibri" pitchFamily="34" charset="0"/>
              </a:rPr>
              <a:t>                                           </a:t>
            </a:r>
            <a:r>
              <a:rPr lang="tr-TR" sz="4000" b="1" dirty="0" smtClean="0">
                <a:latin typeface="Calibri" pitchFamily="34" charset="0"/>
              </a:rPr>
              <a:t>Mustafa SARI</a:t>
            </a:r>
          </a:p>
          <a:p>
            <a:pPr algn="r">
              <a:buNone/>
            </a:pPr>
            <a:r>
              <a:rPr lang="tr-TR" sz="4000" b="1" dirty="0" smtClean="0">
                <a:latin typeface="Calibri" pitchFamily="34" charset="0"/>
              </a:rPr>
              <a:t>3-A Sınıfı Öğretmeni </a:t>
            </a:r>
            <a:endParaRPr lang="tr-TR" sz="40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C:\Users\mustafa\Desktop\b-390594-veterin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mustafa\Desktop\leylaotobus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mustafa\Desktop\dokt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6" name="Picture 2" descr="C:\Users\mustafa\Desktop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C:\Users\mustafa\Desktop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 descr="C:\Users\mustafa\Desktop\images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</TotalTime>
  <Words>45</Words>
  <Application>Microsoft Office PowerPoint</Application>
  <PresentationFormat>Ekran Gösterisi (4:3)</PresentationFormat>
  <Paragraphs>15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Gezinti</vt:lpstr>
      <vt:lpstr>HayatImIzdaki Mesleklerİ yakIndan görelİm…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HayatImIzdaki Mesleklerİ yakIndan görelİm…</dc:title>
  <dc:creator>mustafa</dc:creator>
  <cp:lastModifiedBy>mustafa</cp:lastModifiedBy>
  <cp:revision>6</cp:revision>
  <dcterms:created xsi:type="dcterms:W3CDTF">2013-05-29T18:59:04Z</dcterms:created>
  <dcterms:modified xsi:type="dcterms:W3CDTF">2013-05-29T19:21:14Z</dcterms:modified>
</cp:coreProperties>
</file>